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6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8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8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33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78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6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4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4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01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4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9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6D548ED-2093-444B-8212-2DC25739DEA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B79EAAE-FAAD-4E67-A9FA-02D2C2D49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39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brightenyourdayremovals.com.a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brightenyourdayremovals.com.au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brightenyourdayremovals.com.au/local-removalist-gold-coast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brightenyourdayremovals.com.au/local-removalist-gold-coast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rightenyourdayremovals.com.au/" TargetMode="External"/><Relationship Id="rId2" Type="http://schemas.openxmlformats.org/officeDocument/2006/relationships/hyperlink" Target="mailto:smile@brightenyourdayremovals.com.a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F7306-00BA-DF31-CE39-1A7F6FF4A1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114" y="927652"/>
            <a:ext cx="10694504" cy="1683025"/>
          </a:xfrm>
        </p:spPr>
        <p:txBody>
          <a:bodyPr/>
          <a:lstStyle/>
          <a:p>
            <a:r>
              <a:rPr lang="en-US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Welcome To </a:t>
            </a:r>
            <a:r>
              <a:rPr lang="en-US" sz="3600" b="1" cap="none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Brighten Your Day Removals</a:t>
            </a:r>
            <a:endParaRPr lang="en-US" b="1" cap="none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1E28F-4AC1-22C0-3675-24C255D0F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142" y="2902226"/>
            <a:ext cx="4699519" cy="526774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https://brightenyourdayremovals.com.au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7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664A90-E2E5-12CD-59EE-A75F4FE25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912" y="649357"/>
            <a:ext cx="9026650" cy="1007165"/>
          </a:xfrm>
        </p:spPr>
        <p:txBody>
          <a:bodyPr>
            <a:noAutofit/>
          </a:bodyPr>
          <a:lstStyle/>
          <a:p>
            <a:r>
              <a:rPr lang="en-US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Gold Coast Furniture Removalists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BB40224-72EF-6937-9A55-08C2D74B2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6888" y="2638418"/>
            <a:ext cx="5122503" cy="3101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Get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assistance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with relocating? Contact Brighten Your Day Removals! We have a team of professional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Gold Coast Furniture Removalists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who always endeavor to deliver top-notch moving services.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026" name="Picture 2" descr="Story pin image">
            <a:hlinkClick r:id="rId2"/>
            <a:extLst>
              <a:ext uri="{FF2B5EF4-FFF2-40B4-BE49-F238E27FC236}">
                <a16:creationId xmlns:a16="http://schemas.microsoft.com/office/drawing/2014/main" id="{239A216A-8D9A-E457-A979-63B2CC2D358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363" y="2638425"/>
            <a:ext cx="4521751" cy="3391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9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664A90-E2E5-12CD-59EE-A75F4FE2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Furniture Removalists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F14795B-6CD9-65B1-29ED-A1E9726451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3838227" cy="310198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Choose reliable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Furniture Removalists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 safe packing,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careful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handling, and stress-free moving services. Enjoy a smooth relocation with professional support.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Story pin image">
            <a:hlinkClick r:id="rId2"/>
            <a:extLst>
              <a:ext uri="{FF2B5EF4-FFF2-40B4-BE49-F238E27FC236}">
                <a16:creationId xmlns:a16="http://schemas.microsoft.com/office/drawing/2014/main" id="{A1DB1687-D4FD-6263-483E-90C254CB9CD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545" y="2638044"/>
            <a:ext cx="4652974" cy="3101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59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664A90-E2E5-12CD-59EE-A75F4FE2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cap="none" dirty="0">
                <a:latin typeface="Arial" panose="020B0604020202020204" pitchFamily="34" charset="0"/>
                <a:cs typeface="Arial" panose="020B0604020202020204" pitchFamily="34" charset="0"/>
              </a:rPr>
              <a:t>Moving Home Gold Coast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BB40224-72EF-6937-9A55-08C2D74B2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8315" y="2994990"/>
            <a:ext cx="4270247" cy="2745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Make </a:t>
            </a:r>
            <a:r>
              <a:rPr lang="en-US" sz="2800" dirty="0">
                <a:hlinkClick r:id="rId2"/>
              </a:rPr>
              <a:t>Moving Home Gold Coast </a:t>
            </a:r>
            <a:r>
              <a:rPr lang="en-US" sz="2800" dirty="0"/>
              <a:t>simple with reliable removalists, careful packing, and safe furniture transport for a smooth, stress-free relocation.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2052" name="Picture 4" descr="This may contain: three adults and two children standing in front of a moving truck with boxes on the back">
            <a:hlinkClick r:id="rId2"/>
            <a:extLst>
              <a:ext uri="{FF2B5EF4-FFF2-40B4-BE49-F238E27FC236}">
                <a16:creationId xmlns:a16="http://schemas.microsoft.com/office/drawing/2014/main" id="{B4C2B481-2E66-274E-DEBE-3D907DB5C4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5" b="6274"/>
          <a:stretch/>
        </p:blipFill>
        <p:spPr bwMode="auto">
          <a:xfrm>
            <a:off x="1364974" y="2660574"/>
            <a:ext cx="4097103" cy="360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007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CE84EF-B211-17EB-4912-3251449A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cap="none" dirty="0">
                <a:solidFill>
                  <a:srgbClr val="002060"/>
                </a:solidFill>
              </a:rPr>
              <a:t>Thank You 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B29E2C-2490-6DE8-B575-22287BB7C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Business Name /Contact Person:- </a:t>
            </a:r>
            <a:r>
              <a:rPr lang="en-US" b="1" dirty="0"/>
              <a:t>Brighten Your Day Removals</a:t>
            </a:r>
          </a:p>
          <a:p>
            <a:pPr marL="0" indent="0">
              <a:buNone/>
            </a:pPr>
            <a:r>
              <a:rPr lang="en-US" dirty="0"/>
              <a:t>Country/Region:- </a:t>
            </a:r>
            <a:r>
              <a:rPr lang="en-US" b="1" dirty="0"/>
              <a:t>Australia</a:t>
            </a:r>
          </a:p>
          <a:p>
            <a:pPr marL="0" indent="0">
              <a:buNone/>
            </a:pPr>
            <a:r>
              <a:rPr lang="en-US" dirty="0"/>
              <a:t>Street Address:- </a:t>
            </a:r>
            <a:r>
              <a:rPr lang="en-US" b="1" dirty="0"/>
              <a:t>4-12 Old Burleigh Rd</a:t>
            </a:r>
          </a:p>
          <a:p>
            <a:pPr marL="0" indent="0">
              <a:buNone/>
            </a:pPr>
            <a:r>
              <a:rPr lang="en-US" dirty="0"/>
              <a:t>City:-</a:t>
            </a:r>
            <a:r>
              <a:rPr lang="en-US" b="1" dirty="0"/>
              <a:t> Surfers Paradise</a:t>
            </a:r>
          </a:p>
          <a:p>
            <a:pPr marL="0" indent="0">
              <a:buNone/>
            </a:pPr>
            <a:r>
              <a:rPr lang="en-US" dirty="0"/>
              <a:t>State:- </a:t>
            </a:r>
            <a:r>
              <a:rPr lang="en-US" b="1" dirty="0"/>
              <a:t>Queensland</a:t>
            </a:r>
          </a:p>
          <a:p>
            <a:pPr marL="0" indent="0">
              <a:buNone/>
            </a:pPr>
            <a:r>
              <a:rPr lang="en-US" dirty="0"/>
              <a:t>Postal Code:- </a:t>
            </a:r>
            <a:r>
              <a:rPr lang="en-US" b="1" dirty="0"/>
              <a:t>4217</a:t>
            </a:r>
          </a:p>
          <a:p>
            <a:pPr marL="0" indent="0">
              <a:buNone/>
            </a:pPr>
            <a:r>
              <a:rPr lang="en-US" dirty="0"/>
              <a:t>Phone No:- </a:t>
            </a:r>
            <a:r>
              <a:rPr lang="en-US" b="1" dirty="0"/>
              <a:t>0413 168851 </a:t>
            </a:r>
          </a:p>
          <a:p>
            <a:pPr marL="0" indent="0">
              <a:buNone/>
            </a:pPr>
            <a:r>
              <a:rPr lang="en-US" dirty="0"/>
              <a:t>Email:- </a:t>
            </a:r>
            <a:r>
              <a:rPr lang="en-US" b="1" dirty="0">
                <a:hlinkClick r:id="rId2"/>
              </a:rPr>
              <a:t>smile@brightenyourdayremovals.com.au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Web:- </a:t>
            </a:r>
            <a:r>
              <a:rPr lang="en-US" b="1" dirty="0">
                <a:hlinkClick r:id="rId3"/>
              </a:rPr>
              <a:t>https://brightenyourdayremovals.com.au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1161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45</TotalTime>
  <Words>160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Parcel</vt:lpstr>
      <vt:lpstr>Welcome To Brighten Your Day Removals</vt:lpstr>
      <vt:lpstr>Gold Coast Furniture Removalists</vt:lpstr>
      <vt:lpstr>Furniture Removalists</vt:lpstr>
      <vt:lpstr>Moving Home Gold Coast</vt:lpstr>
      <vt:lpstr>Thank You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Brighten Your Day Removals</dc:title>
  <dc:creator>PC</dc:creator>
  <cp:lastModifiedBy>PC</cp:lastModifiedBy>
  <cp:revision>1</cp:revision>
  <dcterms:created xsi:type="dcterms:W3CDTF">2026-10-14T06:12:51Z</dcterms:created>
  <dcterms:modified xsi:type="dcterms:W3CDTF">2026-10-14T06:58:04Z</dcterms:modified>
</cp:coreProperties>
</file>